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p:scale>
          <a:sx n="60" d="100"/>
          <a:sy n="60" d="100"/>
        </p:scale>
        <p:origin x="512" y="-2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Spring-2025/staff/" TargetMode="External"/><Relationship Id="rId2" Type="http://schemas.openxmlformats.org/officeDocument/2006/relationships/hyperlink" Target="https://neu-se.github.io/CS4530-Spring-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rmAutofit fontScale="90000"/>
          </a:bodyPr>
          <a:lstStyle/>
          <a:p>
            <a:r>
              <a:rPr lang="en-US" sz="52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727687" y="1831500"/>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8370563" y="1831500"/>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(Prof. Wand)</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group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during 1</a:t>
            </a:r>
            <a:r>
              <a:rPr lang="en-US" baseline="30000" dirty="0"/>
              <a:t>st</a:t>
            </a:r>
            <a:r>
              <a:rPr lang="en-US" dirty="0"/>
              <a:t> lecture </a:t>
            </a:r>
            <a:r>
              <a:rPr lang="en-US" dirty="0">
                <a:solidFill>
                  <a:srgbClr val="FF0000"/>
                </a:solidFill>
              </a:rPr>
              <a:t>after Spring Break</a:t>
            </a:r>
            <a:r>
              <a:rPr lang="en-US" dirty="0"/>
              <a:t> (i.e., on Mar 10 - 12 - Week 10). There will not be a final exam. </a:t>
            </a:r>
            <a:r>
              <a:rPr lang="en-US" u="sng" dirty="0"/>
              <a:t>Check Calendars</a:t>
            </a:r>
          </a:p>
          <a:p>
            <a:r>
              <a:rPr lang="en-US" dirty="0"/>
              <a:t>Completion of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2258301"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1-3, 5-6</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2251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lnSpcReduction="1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dirty="0"/>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6"/>
            <a:ext cx="10515599" cy="4351338"/>
          </a:xfrm>
        </p:spPr>
        <p:txBody>
          <a:bodyPr>
            <a:normAutofit fontScale="92500" lnSpcReduction="20000"/>
          </a:bodyPr>
          <a:lstStyle/>
          <a:p>
            <a:r>
              <a:rPr lang="en-US" dirty="0"/>
              <a:t>Course web page (</a:t>
            </a:r>
            <a:r>
              <a:rPr lang="en-US" dirty="0">
                <a:hlinkClick r:id="rId2"/>
              </a:rPr>
              <a:t>https://neu-se.github.io/CS4530-Spring-2025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r>
              <a:rPr lang="en-US" dirty="0"/>
              <a:t>Office Hours </a:t>
            </a:r>
          </a:p>
          <a:p>
            <a:pPr lvl="1"/>
            <a:r>
              <a:rPr lang="en-US" dirty="0"/>
              <a:t>Schedule is available at (</a:t>
            </a:r>
            <a:r>
              <a:rPr lang="en-US" dirty="0">
                <a:hlinkClick r:id="rId3"/>
              </a:rPr>
              <a:t>https://neu-se.github.io/CS4530-Spring-2025/staff/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265+ students and 16 teaching assistants.</a:t>
            </a:r>
          </a:p>
          <a:p>
            <a:r>
              <a:rPr lang="en-US" dirty="0"/>
              <a:t>Their contact info and pictures are on the website</a:t>
            </a:r>
          </a:p>
          <a:p>
            <a:pPr marL="0" indent="0">
              <a:buNone/>
            </a:pPr>
            <a:r>
              <a:rPr lang="en-US" dirty="0"/>
              <a:t>   </a:t>
            </a:r>
            <a:r>
              <a:rPr lang="en-US" dirty="0">
                <a:hlinkClick r:id="rId2"/>
              </a:rPr>
              <a:t>https://neu-se.github.io/CS4530-Spring-2025/staff/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4000" dirty="0"/>
          </a:p>
          <a:p>
            <a:pPr marL="0" indent="0" algn="ctr">
              <a:buNone/>
            </a:pPr>
            <a:r>
              <a:rPr lang="en-US" sz="40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lvl="1"/>
            <a:r>
              <a:rPr lang="en-US" sz="3600" dirty="0"/>
              <a:t>of large programs </a:t>
            </a:r>
          </a:p>
          <a:p>
            <a:pPr lvl="1"/>
            <a:r>
              <a:rPr lang="en-US" sz="3600" dirty="0"/>
              <a:t>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1959240"/>
            <a:ext cx="8088654" cy="24057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250" dirty="0"/>
              <a:t>“</a:t>
            </a:r>
            <a:r>
              <a:rPr sz="4250" dirty="0">
                <a:latin typeface="+mn-lt"/>
              </a:rPr>
              <a:t>Any fool can write code that a computer can understand. Good programmers write code that humans can understand</a:t>
            </a:r>
            <a:r>
              <a:rPr sz="425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3773</TotalTime>
  <Words>1733</Words>
  <Application>Microsoft Office PowerPoint</Application>
  <PresentationFormat>Widescreen</PresentationFormat>
  <Paragraphs>199</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73</cp:revision>
  <dcterms:created xsi:type="dcterms:W3CDTF">2021-01-07T15:19:22Z</dcterms:created>
  <dcterms:modified xsi:type="dcterms:W3CDTF">2024-12-25T19:11:26Z</dcterms:modified>
</cp:coreProperties>
</file>